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  <p:sldMasterId id="2147483758" r:id="rId2"/>
    <p:sldMasterId id="2147483768" r:id="rId3"/>
    <p:sldMasterId id="2147483781" r:id="rId4"/>
    <p:sldMasterId id="2147483806" r:id="rId5"/>
  </p:sldMasterIdLst>
  <p:sldIdLst>
    <p:sldId id="256" r:id="rId6"/>
    <p:sldId id="271" r:id="rId7"/>
    <p:sldId id="266" r:id="rId8"/>
    <p:sldId id="257" r:id="rId9"/>
    <p:sldId id="260" r:id="rId10"/>
    <p:sldId id="259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85" r:id="rId19"/>
    <p:sldId id="275" r:id="rId20"/>
    <p:sldId id="286" r:id="rId21"/>
    <p:sldId id="276" r:id="rId22"/>
    <p:sldId id="277" r:id="rId23"/>
    <p:sldId id="282" r:id="rId24"/>
    <p:sldId id="278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8519D-FD91-4BBB-951B-8DD92703FB07}" v="141" dt="2025-10-11T05:57:23.1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ranjan Thorave" userId="b0d2e2bfaccb7f24" providerId="LiveId" clId="{0808519D-FD91-4BBB-951B-8DD92703FB07}"/>
    <pc:docChg chg="custSel modSld">
      <pc:chgData name="Niranjan Thorave" userId="b0d2e2bfaccb7f24" providerId="LiveId" clId="{0808519D-FD91-4BBB-951B-8DD92703FB07}" dt="2025-09-08T17:34:56.844" v="68" actId="2711"/>
      <pc:docMkLst>
        <pc:docMk/>
      </pc:docMkLst>
      <pc:sldChg chg="modSp mod">
        <pc:chgData name="Niranjan Thorave" userId="b0d2e2bfaccb7f24" providerId="LiveId" clId="{0808519D-FD91-4BBB-951B-8DD92703FB07}" dt="2025-09-07T19:47:04.404" v="20" actId="14861"/>
        <pc:sldMkLst>
          <pc:docMk/>
          <pc:sldMk cId="2767488614" sldId="257"/>
        </pc:sldMkLst>
      </pc:sldChg>
      <pc:sldChg chg="delSp modSp mod">
        <pc:chgData name="Niranjan Thorave" userId="b0d2e2bfaccb7f24" providerId="LiveId" clId="{0808519D-FD91-4BBB-951B-8DD92703FB07}" dt="2025-09-07T19:45:07.393" v="17" actId="14861"/>
        <pc:sldMkLst>
          <pc:docMk/>
          <pc:sldMk cId="51266558" sldId="258"/>
        </pc:sldMkLst>
      </pc:sldChg>
      <pc:sldChg chg="modSp mod">
        <pc:chgData name="Niranjan Thorave" userId="b0d2e2bfaccb7f24" providerId="LiveId" clId="{0808519D-FD91-4BBB-951B-8DD92703FB07}" dt="2025-09-07T19:45:48.286" v="18" actId="14861"/>
        <pc:sldMkLst>
          <pc:docMk/>
          <pc:sldMk cId="3610061529" sldId="260"/>
        </pc:sldMkLst>
      </pc:sldChg>
      <pc:sldChg chg="modSp mod">
        <pc:chgData name="Niranjan Thorave" userId="b0d2e2bfaccb7f24" providerId="LiveId" clId="{0808519D-FD91-4BBB-951B-8DD92703FB07}" dt="2025-09-07T19:45:56.206" v="19" actId="1076"/>
        <pc:sldMkLst>
          <pc:docMk/>
          <pc:sldMk cId="1573654630" sldId="262"/>
        </pc:sldMkLst>
      </pc:sldChg>
      <pc:sldChg chg="modSp mod">
        <pc:chgData name="Niranjan Thorave" userId="b0d2e2bfaccb7f24" providerId="LiveId" clId="{0808519D-FD91-4BBB-951B-8DD92703FB07}" dt="2025-09-08T17:34:56.844" v="68" actId="2711"/>
        <pc:sldMkLst>
          <pc:docMk/>
          <pc:sldMk cId="1741125348" sldId="267"/>
        </pc:sldMkLst>
      </pc:sldChg>
      <pc:sldChg chg="modSp mod">
        <pc:chgData name="Niranjan Thorave" userId="b0d2e2bfaccb7f24" providerId="LiveId" clId="{0808519D-FD91-4BBB-951B-8DD92703FB07}" dt="2025-09-08T17:34:34.415" v="65" actId="2711"/>
        <pc:sldMkLst>
          <pc:docMk/>
          <pc:sldMk cId="1569396053" sldId="268"/>
        </pc:sldMkLst>
      </pc:sldChg>
      <pc:sldChg chg="modSp mod">
        <pc:chgData name="Niranjan Thorave" userId="b0d2e2bfaccb7f24" providerId="LiveId" clId="{0808519D-FD91-4BBB-951B-8DD92703FB07}" dt="2025-09-08T17:34:39.805" v="66" actId="2711"/>
        <pc:sldMkLst>
          <pc:docMk/>
          <pc:sldMk cId="2792703688" sldId="269"/>
        </pc:sldMkLst>
      </pc:sldChg>
      <pc:sldChg chg="modSp mod">
        <pc:chgData name="Niranjan Thorave" userId="b0d2e2bfaccb7f24" providerId="LiveId" clId="{0808519D-FD91-4BBB-951B-8DD92703FB07}" dt="2025-09-08T17:34:45.007" v="67" actId="2711"/>
        <pc:sldMkLst>
          <pc:docMk/>
          <pc:sldMk cId="415782724" sldId="270"/>
        </pc:sldMkLst>
      </pc:sldChg>
      <pc:sldChg chg="modSp mod">
        <pc:chgData name="Niranjan Thorave" userId="b0d2e2bfaccb7f24" providerId="LiveId" clId="{0808519D-FD91-4BBB-951B-8DD92703FB07}" dt="2025-09-08T17:27:23.791" v="22" actId="20577"/>
        <pc:sldMkLst>
          <pc:docMk/>
          <pc:sldMk cId="2436700712" sldId="271"/>
        </pc:sldMkLst>
      </pc:sldChg>
    </pc:docChg>
  </pc:docChgLst>
  <pc:docChgLst>
    <pc:chgData name="Niranjan Thorave" userId="b0d2e2bfaccb7f24" providerId="LiveId" clId="{9D71131E-6A0D-4516-81E7-8DA3A5399E15}"/>
    <pc:docChg chg="undo custSel addSld delSld modSld sldOrd">
      <pc:chgData name="Niranjan Thorave" userId="b0d2e2bfaccb7f24" providerId="LiveId" clId="{9D71131E-6A0D-4516-81E7-8DA3A5399E15}" dt="2025-10-11T05:57:28.151" v="494" actId="1076"/>
      <pc:docMkLst>
        <pc:docMk/>
      </pc:docMkLst>
      <pc:sldChg chg="modTransition">
        <pc:chgData name="Niranjan Thorave" userId="b0d2e2bfaccb7f24" providerId="LiveId" clId="{9D71131E-6A0D-4516-81E7-8DA3A5399E15}" dt="2025-09-09T05:18:29.361" v="84"/>
        <pc:sldMkLst>
          <pc:docMk/>
          <pc:sldMk cId="455147864" sldId="256"/>
        </pc:sldMkLst>
      </pc:sldChg>
      <pc:sldChg chg="modTransition">
        <pc:chgData name="Niranjan Thorave" userId="b0d2e2bfaccb7f24" providerId="LiveId" clId="{9D71131E-6A0D-4516-81E7-8DA3A5399E15}" dt="2025-09-09T05:16:19.533" v="61"/>
        <pc:sldMkLst>
          <pc:docMk/>
          <pc:sldMk cId="3103666306" sldId="266"/>
        </pc:sldMkLst>
      </pc:sldChg>
      <pc:sldChg chg="modTransition">
        <pc:chgData name="Niranjan Thorave" userId="b0d2e2bfaccb7f24" providerId="LiveId" clId="{9D71131E-6A0D-4516-81E7-8DA3A5399E15}" dt="2025-09-09T05:16:55.541" v="65"/>
        <pc:sldMkLst>
          <pc:docMk/>
          <pc:sldMk cId="1741125348" sldId="267"/>
        </pc:sldMkLst>
      </pc:sldChg>
      <pc:sldChg chg="modSp mod modTransition">
        <pc:chgData name="Niranjan Thorave" userId="b0d2e2bfaccb7f24" providerId="LiveId" clId="{9D71131E-6A0D-4516-81E7-8DA3A5399E15}" dt="2025-09-09T08:01:33.518" v="252" actId="20577"/>
        <pc:sldMkLst>
          <pc:docMk/>
          <pc:sldMk cId="1569396053" sldId="268"/>
        </pc:sldMkLst>
      </pc:sldChg>
      <pc:sldChg chg="modSp mod modTransition">
        <pc:chgData name="Niranjan Thorave" userId="b0d2e2bfaccb7f24" providerId="LiveId" clId="{9D71131E-6A0D-4516-81E7-8DA3A5399E15}" dt="2025-09-09T08:03:36.601" v="253" actId="20577"/>
        <pc:sldMkLst>
          <pc:docMk/>
          <pc:sldMk cId="2792703688" sldId="269"/>
        </pc:sldMkLst>
      </pc:sldChg>
      <pc:sldChg chg="modTransition">
        <pc:chgData name="Niranjan Thorave" userId="b0d2e2bfaccb7f24" providerId="LiveId" clId="{9D71131E-6A0D-4516-81E7-8DA3A5399E15}" dt="2025-09-09T05:19:32.401" v="90"/>
        <pc:sldMkLst>
          <pc:docMk/>
          <pc:sldMk cId="415782724" sldId="270"/>
        </pc:sldMkLst>
      </pc:sldChg>
      <pc:sldChg chg="modTransition">
        <pc:chgData name="Niranjan Thorave" userId="b0d2e2bfaccb7f24" providerId="LiveId" clId="{9D71131E-6A0D-4516-81E7-8DA3A5399E15}" dt="2025-09-09T05:16:00.993" v="58"/>
        <pc:sldMkLst>
          <pc:docMk/>
          <pc:sldMk cId="2436700712" sldId="271"/>
        </pc:sldMkLst>
      </pc:sldChg>
      <pc:sldChg chg="new del">
        <pc:chgData name="Niranjan Thorave" userId="b0d2e2bfaccb7f24" providerId="LiveId" clId="{9D71131E-6A0D-4516-81E7-8DA3A5399E15}" dt="2025-09-09T04:45:08.966" v="1" actId="47"/>
        <pc:sldMkLst>
          <pc:docMk/>
          <pc:sldMk cId="1798383133" sldId="272"/>
        </pc:sldMkLst>
      </pc:sldChg>
      <pc:sldChg chg="modSp add mod modTransition">
        <pc:chgData name="Niranjan Thorave" userId="b0d2e2bfaccb7f24" providerId="LiveId" clId="{9D71131E-6A0D-4516-81E7-8DA3A5399E15}" dt="2025-09-09T05:25:43.295" v="95" actId="2711"/>
        <pc:sldMkLst>
          <pc:docMk/>
          <pc:sldMk cId="2481048850" sldId="272"/>
        </pc:sldMkLst>
      </pc:sldChg>
      <pc:sldChg chg="modSp add mod modTransition">
        <pc:chgData name="Niranjan Thorave" userId="b0d2e2bfaccb7f24" providerId="LiveId" clId="{9D71131E-6A0D-4516-81E7-8DA3A5399E15}" dt="2025-09-09T05:25:52.948" v="96" actId="2711"/>
        <pc:sldMkLst>
          <pc:docMk/>
          <pc:sldMk cId="2005613310" sldId="273"/>
        </pc:sldMkLst>
      </pc:sldChg>
      <pc:sldChg chg="addSp modSp new mod">
        <pc:chgData name="Niranjan Thorave" userId="b0d2e2bfaccb7f24" providerId="LiveId" clId="{9D71131E-6A0D-4516-81E7-8DA3A5399E15}" dt="2025-09-09T06:41:54.696" v="126" actId="255"/>
        <pc:sldMkLst>
          <pc:docMk/>
          <pc:sldMk cId="2802595487" sldId="274"/>
        </pc:sldMkLst>
      </pc:sldChg>
      <pc:sldChg chg="addSp delSp modSp new mod">
        <pc:chgData name="Niranjan Thorave" userId="b0d2e2bfaccb7f24" providerId="LiveId" clId="{9D71131E-6A0D-4516-81E7-8DA3A5399E15}" dt="2025-10-11T05:50:57.159" v="407" actId="2711"/>
        <pc:sldMkLst>
          <pc:docMk/>
          <pc:sldMk cId="794439504" sldId="275"/>
        </pc:sldMkLst>
        <pc:spChg chg="add mod">
          <ac:chgData name="Niranjan Thorave" userId="b0d2e2bfaccb7f24" providerId="LiveId" clId="{9D71131E-6A0D-4516-81E7-8DA3A5399E15}" dt="2025-10-11T05:50:57.159" v="407" actId="2711"/>
          <ac:spMkLst>
            <pc:docMk/>
            <pc:sldMk cId="794439504" sldId="275"/>
            <ac:spMk id="4" creationId="{AE6D7C8A-FE28-87D7-D115-6CF757A5981B}"/>
          </ac:spMkLst>
        </pc:spChg>
      </pc:sldChg>
      <pc:sldChg chg="new del">
        <pc:chgData name="Niranjan Thorave" userId="b0d2e2bfaccb7f24" providerId="LiveId" clId="{9D71131E-6A0D-4516-81E7-8DA3A5399E15}" dt="2025-09-09T07:26:03.256" v="128" actId="47"/>
        <pc:sldMkLst>
          <pc:docMk/>
          <pc:sldMk cId="1049345831" sldId="275"/>
        </pc:sldMkLst>
      </pc:sldChg>
      <pc:sldChg chg="addSp delSp modSp new mod ord">
        <pc:chgData name="Niranjan Thorave" userId="b0d2e2bfaccb7f24" providerId="LiveId" clId="{9D71131E-6A0D-4516-81E7-8DA3A5399E15}" dt="2025-10-11T05:53:30.014" v="441" actId="113"/>
        <pc:sldMkLst>
          <pc:docMk/>
          <pc:sldMk cId="3029921097" sldId="276"/>
        </pc:sldMkLst>
        <pc:spChg chg="add del">
          <ac:chgData name="Niranjan Thorave" userId="b0d2e2bfaccb7f24" providerId="LiveId" clId="{9D71131E-6A0D-4516-81E7-8DA3A5399E15}" dt="2025-10-11T05:52:10.196" v="427" actId="478"/>
          <ac:spMkLst>
            <pc:docMk/>
            <pc:sldMk cId="3029921097" sldId="276"/>
            <ac:spMk id="2" creationId="{5322BCDA-9E98-6AFB-4EA3-86D6BF074DE0}"/>
          </ac:spMkLst>
        </pc:spChg>
        <pc:spChg chg="add mod">
          <ac:chgData name="Niranjan Thorave" userId="b0d2e2bfaccb7f24" providerId="LiveId" clId="{9D71131E-6A0D-4516-81E7-8DA3A5399E15}" dt="2025-10-11T05:52:02.198" v="424" actId="478"/>
          <ac:spMkLst>
            <pc:docMk/>
            <pc:sldMk cId="3029921097" sldId="276"/>
            <ac:spMk id="3" creationId="{0E58EB22-FFE6-CBD7-44D1-C6701B89D233}"/>
          </ac:spMkLst>
        </pc:spChg>
        <pc:spChg chg="add mod">
          <ac:chgData name="Niranjan Thorave" userId="b0d2e2bfaccb7f24" providerId="LiveId" clId="{9D71131E-6A0D-4516-81E7-8DA3A5399E15}" dt="2025-10-11T05:52:02.198" v="424" actId="478"/>
          <ac:spMkLst>
            <pc:docMk/>
            <pc:sldMk cId="3029921097" sldId="276"/>
            <ac:spMk id="4" creationId="{48241605-8554-E96A-6962-1F72ACB60DED}"/>
          </ac:spMkLst>
        </pc:spChg>
        <pc:spChg chg="add del mod">
          <ac:chgData name="Niranjan Thorave" userId="b0d2e2bfaccb7f24" providerId="LiveId" clId="{9D71131E-6A0D-4516-81E7-8DA3A5399E15}" dt="2025-10-10T18:44:16.358" v="355"/>
          <ac:spMkLst>
            <pc:docMk/>
            <pc:sldMk cId="3029921097" sldId="276"/>
            <ac:spMk id="4" creationId="{A0C90F7D-1640-A673-1589-AB04BB010F75}"/>
          </ac:spMkLst>
        </pc:spChg>
        <pc:spChg chg="add mod">
          <ac:chgData name="Niranjan Thorave" userId="b0d2e2bfaccb7f24" providerId="LiveId" clId="{9D71131E-6A0D-4516-81E7-8DA3A5399E15}" dt="2025-10-10T18:42:52.206" v="323"/>
          <ac:spMkLst>
            <pc:docMk/>
            <pc:sldMk cId="3029921097" sldId="276"/>
            <ac:spMk id="5" creationId="{DDF6BBBA-3658-C538-A295-E971A8B721A1}"/>
          </ac:spMkLst>
        </pc:spChg>
        <pc:spChg chg="add mod">
          <ac:chgData name="Niranjan Thorave" userId="b0d2e2bfaccb7f24" providerId="LiveId" clId="{9D71131E-6A0D-4516-81E7-8DA3A5399E15}" dt="2025-10-11T05:52:09.389" v="426" actId="478"/>
          <ac:spMkLst>
            <pc:docMk/>
            <pc:sldMk cId="3029921097" sldId="276"/>
            <ac:spMk id="5" creationId="{FC9A113B-F81F-F9F0-E697-9966ACAD2E68}"/>
          </ac:spMkLst>
        </pc:spChg>
        <pc:spChg chg="add del mod">
          <ac:chgData name="Niranjan Thorave" userId="b0d2e2bfaccb7f24" providerId="LiveId" clId="{9D71131E-6A0D-4516-81E7-8DA3A5399E15}" dt="2025-10-11T05:53:30.014" v="441" actId="113"/>
          <ac:spMkLst>
            <pc:docMk/>
            <pc:sldMk cId="3029921097" sldId="276"/>
            <ac:spMk id="7" creationId="{E31BD085-BC57-C30A-1389-D679E551BCD6}"/>
          </ac:spMkLst>
        </pc:spChg>
        <pc:spChg chg="add mod">
          <ac:chgData name="Niranjan Thorave" userId="b0d2e2bfaccb7f24" providerId="LiveId" clId="{9D71131E-6A0D-4516-81E7-8DA3A5399E15}" dt="2025-10-11T05:52:09.389" v="426" actId="478"/>
          <ac:spMkLst>
            <pc:docMk/>
            <pc:sldMk cId="3029921097" sldId="276"/>
            <ac:spMk id="8" creationId="{64BF65B5-C979-0D88-3C52-3511CB1FD036}"/>
          </ac:spMkLst>
        </pc:spChg>
        <pc:graphicFrameChg chg="add mod">
          <ac:chgData name="Niranjan Thorave" userId="b0d2e2bfaccb7f24" providerId="LiveId" clId="{9D71131E-6A0D-4516-81E7-8DA3A5399E15}" dt="2025-10-10T18:42:51.767" v="322" actId="1076"/>
          <ac:graphicFrameMkLst>
            <pc:docMk/>
            <pc:sldMk cId="3029921097" sldId="276"/>
            <ac:graphicFrameMk id="3" creationId="{3F7F527C-C3B7-404F-2C41-2AD223C8AD7F}"/>
          </ac:graphicFrameMkLst>
        </pc:graphicFrameChg>
        <pc:graphicFrameChg chg="add del mod modGraphic">
          <ac:chgData name="Niranjan Thorave" userId="b0d2e2bfaccb7f24" providerId="LiveId" clId="{9D71131E-6A0D-4516-81E7-8DA3A5399E15}" dt="2025-10-11T05:52:36.625" v="430" actId="478"/>
          <ac:graphicFrameMkLst>
            <pc:docMk/>
            <pc:sldMk cId="3029921097" sldId="276"/>
            <ac:graphicFrameMk id="6" creationId="{8EFAA61A-1398-8001-8816-9D54B4E0FCE5}"/>
          </ac:graphicFrameMkLst>
        </pc:graphicFrameChg>
      </pc:sldChg>
      <pc:sldChg chg="addSp delSp modSp new mod">
        <pc:chgData name="Niranjan Thorave" userId="b0d2e2bfaccb7f24" providerId="LiveId" clId="{9D71131E-6A0D-4516-81E7-8DA3A5399E15}" dt="2025-10-11T05:56:08.193" v="471" actId="2711"/>
        <pc:sldMkLst>
          <pc:docMk/>
          <pc:sldMk cId="876995488" sldId="277"/>
        </pc:sldMkLst>
        <pc:spChg chg="add mod">
          <ac:chgData name="Niranjan Thorave" userId="b0d2e2bfaccb7f24" providerId="LiveId" clId="{9D71131E-6A0D-4516-81E7-8DA3A5399E15}" dt="2025-10-11T05:55:16.325" v="458"/>
          <ac:spMkLst>
            <pc:docMk/>
            <pc:sldMk cId="876995488" sldId="277"/>
            <ac:spMk id="3" creationId="{E4B52D6F-C8D9-FA1F-A6DD-388CE375D8E5}"/>
          </ac:spMkLst>
        </pc:spChg>
        <pc:spChg chg="add del mod">
          <ac:chgData name="Niranjan Thorave" userId="b0d2e2bfaccb7f24" providerId="LiveId" clId="{9D71131E-6A0D-4516-81E7-8DA3A5399E15}" dt="2025-10-11T05:56:08.193" v="471" actId="2711"/>
          <ac:spMkLst>
            <pc:docMk/>
            <pc:sldMk cId="876995488" sldId="277"/>
            <ac:spMk id="4" creationId="{25FD9FCC-889A-AC59-D02E-B29023718937}"/>
          </ac:spMkLst>
        </pc:spChg>
        <pc:spChg chg="add mod">
          <ac:chgData name="Niranjan Thorave" userId="b0d2e2bfaccb7f24" providerId="LiveId" clId="{9D71131E-6A0D-4516-81E7-8DA3A5399E15}" dt="2025-10-11T05:55:25.702" v="462"/>
          <ac:spMkLst>
            <pc:docMk/>
            <pc:sldMk cId="876995488" sldId="277"/>
            <ac:spMk id="5" creationId="{57A2B43D-3597-BF9D-DC6C-F00A2DB08E92}"/>
          </ac:spMkLst>
        </pc:spChg>
      </pc:sldChg>
      <pc:sldChg chg="modSp new mod">
        <pc:chgData name="Niranjan Thorave" userId="b0d2e2bfaccb7f24" providerId="LiveId" clId="{9D71131E-6A0D-4516-81E7-8DA3A5399E15}" dt="2025-09-09T07:43:06.002" v="246" actId="1076"/>
        <pc:sldMkLst>
          <pc:docMk/>
          <pc:sldMk cId="1623458570" sldId="278"/>
        </pc:sldMkLst>
      </pc:sldChg>
      <pc:sldChg chg="new del">
        <pc:chgData name="Niranjan Thorave" userId="b0d2e2bfaccb7f24" providerId="LiveId" clId="{9D71131E-6A0D-4516-81E7-8DA3A5399E15}" dt="2025-09-09T07:54:34.130" v="248" actId="680"/>
        <pc:sldMkLst>
          <pc:docMk/>
          <pc:sldMk cId="556305671" sldId="279"/>
        </pc:sldMkLst>
      </pc:sldChg>
      <pc:sldChg chg="modSp add mod">
        <pc:chgData name="Niranjan Thorave" userId="b0d2e2bfaccb7f24" providerId="LiveId" clId="{9D71131E-6A0D-4516-81E7-8DA3A5399E15}" dt="2025-10-11T05:51:28.930" v="414" actId="123"/>
        <pc:sldMkLst>
          <pc:docMk/>
          <pc:sldMk cId="4284625058" sldId="279"/>
        </pc:sldMkLst>
        <pc:spChg chg="mod">
          <ac:chgData name="Niranjan Thorave" userId="b0d2e2bfaccb7f24" providerId="LiveId" clId="{9D71131E-6A0D-4516-81E7-8DA3A5399E15}" dt="2025-10-11T05:51:28.930" v="414" actId="123"/>
          <ac:spMkLst>
            <pc:docMk/>
            <pc:sldMk cId="4284625058" sldId="279"/>
            <ac:spMk id="4" creationId="{73D1E951-BD7E-017B-CABE-797A0EB51A0C}"/>
          </ac:spMkLst>
        </pc:spChg>
      </pc:sldChg>
      <pc:sldChg chg="modSp add mod">
        <pc:chgData name="Niranjan Thorave" userId="b0d2e2bfaccb7f24" providerId="LiveId" clId="{9D71131E-6A0D-4516-81E7-8DA3A5399E15}" dt="2025-10-11T05:51:52.035" v="420" actId="123"/>
        <pc:sldMkLst>
          <pc:docMk/>
          <pc:sldMk cId="1888549885" sldId="280"/>
        </pc:sldMkLst>
        <pc:spChg chg="mod">
          <ac:chgData name="Niranjan Thorave" userId="b0d2e2bfaccb7f24" providerId="LiveId" clId="{9D71131E-6A0D-4516-81E7-8DA3A5399E15}" dt="2025-10-11T05:51:52.035" v="420" actId="123"/>
          <ac:spMkLst>
            <pc:docMk/>
            <pc:sldMk cId="1888549885" sldId="280"/>
            <ac:spMk id="4" creationId="{E418B044-ACA4-D89A-662B-4E08A2A8F808}"/>
          </ac:spMkLst>
        </pc:spChg>
      </pc:sldChg>
      <pc:sldChg chg="modSp add del mod">
        <pc:chgData name="Niranjan Thorave" userId="b0d2e2bfaccb7f24" providerId="LiveId" clId="{9D71131E-6A0D-4516-81E7-8DA3A5399E15}" dt="2025-10-11T05:51:58.147" v="421" actId="47"/>
        <pc:sldMkLst>
          <pc:docMk/>
          <pc:sldMk cId="1593866789" sldId="281"/>
        </pc:sldMkLst>
        <pc:spChg chg="mod">
          <ac:chgData name="Niranjan Thorave" userId="b0d2e2bfaccb7f24" providerId="LiveId" clId="{9D71131E-6A0D-4516-81E7-8DA3A5399E15}" dt="2025-10-10T18:42:08.481" v="316" actId="1076"/>
          <ac:spMkLst>
            <pc:docMk/>
            <pc:sldMk cId="1593866789" sldId="281"/>
            <ac:spMk id="4" creationId="{C1AC1B51-7F63-66C8-1837-A6DF28187A2F}"/>
          </ac:spMkLst>
        </pc:spChg>
      </pc:sldChg>
      <pc:sldChg chg="addSp delSp modSp add mod">
        <pc:chgData name="Niranjan Thorave" userId="b0d2e2bfaccb7f24" providerId="LiveId" clId="{9D71131E-6A0D-4516-81E7-8DA3A5399E15}" dt="2025-10-11T05:57:28.151" v="494" actId="1076"/>
        <pc:sldMkLst>
          <pc:docMk/>
          <pc:sldMk cId="2873761970" sldId="282"/>
        </pc:sldMkLst>
        <pc:spChg chg="mod">
          <ac:chgData name="Niranjan Thorave" userId="b0d2e2bfaccb7f24" providerId="LiveId" clId="{9D71131E-6A0D-4516-81E7-8DA3A5399E15}" dt="2025-10-11T05:57:28.151" v="494" actId="1076"/>
          <ac:spMkLst>
            <pc:docMk/>
            <pc:sldMk cId="2873761970" sldId="282"/>
            <ac:spMk id="2" creationId="{EB9538F6-F91A-6CA9-72B6-4058C601EBA6}"/>
          </ac:spMkLst>
        </pc:spChg>
        <pc:spChg chg="add mod">
          <ac:chgData name="Niranjan Thorave" userId="b0d2e2bfaccb7f24" providerId="LiveId" clId="{9D71131E-6A0D-4516-81E7-8DA3A5399E15}" dt="2025-10-11T05:56:27.393" v="474"/>
          <ac:spMkLst>
            <pc:docMk/>
            <pc:sldMk cId="2873761970" sldId="282"/>
            <ac:spMk id="3" creationId="{7CE42643-2918-E325-A9F0-57DB71DE4666}"/>
          </ac:spMkLst>
        </pc:spChg>
        <pc:spChg chg="add del mod">
          <ac:chgData name="Niranjan Thorave" userId="b0d2e2bfaccb7f24" providerId="LiveId" clId="{9D71131E-6A0D-4516-81E7-8DA3A5399E15}" dt="2025-10-11T05:56:33.120" v="476"/>
          <ac:spMkLst>
            <pc:docMk/>
            <pc:sldMk cId="2873761970" sldId="282"/>
            <ac:spMk id="4" creationId="{DB71B737-74AA-47DE-8C49-A6FB3A8BF1E2}"/>
          </ac:spMkLst>
        </pc:spChg>
        <pc:spChg chg="add mod">
          <ac:chgData name="Niranjan Thorave" userId="b0d2e2bfaccb7f24" providerId="LiveId" clId="{9D71131E-6A0D-4516-81E7-8DA3A5399E15}" dt="2025-10-11T05:57:23.107" v="493" actId="1076"/>
          <ac:spMkLst>
            <pc:docMk/>
            <pc:sldMk cId="2873761970" sldId="282"/>
            <ac:spMk id="5" creationId="{7E4A2448-EF2C-E6C2-986B-A3D6237C0C7C}"/>
          </ac:spMkLst>
        </pc:spChg>
      </pc:sldChg>
      <pc:sldChg chg="addSp modSp add mod">
        <pc:chgData name="Niranjan Thorave" userId="b0d2e2bfaccb7f24" providerId="LiveId" clId="{9D71131E-6A0D-4516-81E7-8DA3A5399E15}" dt="2025-10-11T05:54:57.354" v="454"/>
        <pc:sldMkLst>
          <pc:docMk/>
          <pc:sldMk cId="2950441668" sldId="283"/>
        </pc:sldMkLst>
        <pc:spChg chg="mod">
          <ac:chgData name="Niranjan Thorave" userId="b0d2e2bfaccb7f24" providerId="LiveId" clId="{9D71131E-6A0D-4516-81E7-8DA3A5399E15}" dt="2025-10-11T05:54:10.652" v="448" actId="1076"/>
          <ac:spMkLst>
            <pc:docMk/>
            <pc:sldMk cId="2950441668" sldId="283"/>
            <ac:spMk id="7" creationId="{86160F0F-4700-5240-C1B5-446E4FF7E5DC}"/>
          </ac:spMkLst>
        </pc:spChg>
        <pc:graphicFrameChg chg="add mod modGraphic">
          <ac:chgData name="Niranjan Thorave" userId="b0d2e2bfaccb7f24" providerId="LiveId" clId="{9D71131E-6A0D-4516-81E7-8DA3A5399E15}" dt="2025-10-11T05:54:57.354" v="454"/>
          <ac:graphicFrameMkLst>
            <pc:docMk/>
            <pc:sldMk cId="2950441668" sldId="283"/>
            <ac:graphicFrameMk id="3" creationId="{93E6FF54-2FE2-9288-B4F0-FED8AE505886}"/>
          </ac:graphicFrameMkLst>
        </pc:graphicFrame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64" name="Google Shape;64;p1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65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 rot="5400000">
            <a:off x="1539346" y="-167745"/>
            <a:ext cx="3017309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2" name="Google Shape;122;p2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55C6B4A9-1611-4792-9094-5F34BCA07E0B}" type="datetimeFigureOut">
              <a:rPr lang="en-US" smtClean="0"/>
              <a:t>10/13/2025</a:t>
            </a:fld>
            <a:endParaRPr lang="en-US" dirty="0"/>
          </a:p>
        </p:txBody>
      </p:sp>
      <p:sp>
        <p:nvSpPr>
          <p:cNvPr id="123" name="Google Shape;123;p2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607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 rot="5400000">
            <a:off x="3154893" y="1447800"/>
            <a:ext cx="390101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 rot="5400000">
            <a:off x="360893" y="127000"/>
            <a:ext cx="3901017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Google Shape;128;p2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129" name="Google Shape;129;p2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130" name="Google Shape;130;p2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657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68053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50694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18519"/>
            </a:stretch>
          </a:blip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661021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7" name="Google Shape;17;p3"/>
          <p:cNvSpPr/>
          <p:nvPr/>
        </p:nvSpPr>
        <p:spPr>
          <a:xfrm>
            <a:off x="-2180333" y="4609046"/>
            <a:ext cx="7246768" cy="4465655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1" y="0"/>
                </a:lnTo>
                <a:lnTo>
                  <a:pt x="10870151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7882816" y="-3779854"/>
            <a:ext cx="7246768" cy="4465655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2" y="0"/>
                </a:lnTo>
                <a:lnTo>
                  <a:pt x="10870152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93741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3" name="Google Shape;23;p4"/>
          <p:cNvSpPr/>
          <p:nvPr/>
        </p:nvSpPr>
        <p:spPr>
          <a:xfrm>
            <a:off x="8810765" y="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98516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6950033" y="5523623"/>
            <a:ext cx="6096000" cy="4483100"/>
          </a:xfrm>
          <a:custGeom>
            <a:avLst/>
            <a:gdLst/>
            <a:ahLst/>
            <a:cxnLst/>
            <a:rect l="l" t="t" r="r" b="b"/>
            <a:pathLst>
              <a:path w="9144000" h="6724650" extrusionOk="0">
                <a:moveTo>
                  <a:pt x="0" y="0"/>
                </a:moveTo>
                <a:lnTo>
                  <a:pt x="9144000" y="0"/>
                </a:lnTo>
                <a:lnTo>
                  <a:pt x="9144000" y="6724650"/>
                </a:lnTo>
                <a:lnTo>
                  <a:pt x="0" y="6724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15369" r="-15369"/>
            </a:stretch>
          </a:blipFill>
          <a:ln>
            <a:noFill/>
          </a:ln>
        </p:spPr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0" name="Google Shape;30;p5"/>
          <p:cNvSpPr/>
          <p:nvPr/>
        </p:nvSpPr>
        <p:spPr>
          <a:xfrm>
            <a:off x="-963000" y="5523633"/>
            <a:ext cx="5146717" cy="3429000"/>
          </a:xfrm>
          <a:custGeom>
            <a:avLst/>
            <a:gdLst/>
            <a:ahLst/>
            <a:cxnLst/>
            <a:rect l="l" t="t" r="r" b="b"/>
            <a:pathLst>
              <a:path w="7720075" h="5143500" extrusionOk="0">
                <a:moveTo>
                  <a:pt x="0" y="0"/>
                </a:moveTo>
                <a:lnTo>
                  <a:pt x="7720075" y="0"/>
                </a:lnTo>
                <a:lnTo>
                  <a:pt x="7720075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9" b="-89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90638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070000" y="593367"/>
            <a:ext cx="40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4" name="Google Shape;34;p6"/>
          <p:cNvSpPr/>
          <p:nvPr/>
        </p:nvSpPr>
        <p:spPr>
          <a:xfrm>
            <a:off x="9669493" y="0"/>
            <a:ext cx="5180840" cy="6858000"/>
          </a:xfrm>
          <a:custGeom>
            <a:avLst/>
            <a:gdLst/>
            <a:ahLst/>
            <a:cxnLst/>
            <a:rect l="l" t="t" r="r" b="b"/>
            <a:pathLst>
              <a:path w="7771261" h="10287000" extrusionOk="0">
                <a:moveTo>
                  <a:pt x="0" y="0"/>
                </a:moveTo>
                <a:lnTo>
                  <a:pt x="7771261" y="0"/>
                </a:lnTo>
                <a:lnTo>
                  <a:pt x="77712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46668"/>
            </a:stretch>
          </a:blipFill>
          <a:ln>
            <a:noFill/>
          </a:ln>
        </p:spPr>
      </p:sp>
      <p:sp>
        <p:nvSpPr>
          <p:cNvPr id="35" name="Google Shape;35;p6"/>
          <p:cNvSpPr/>
          <p:nvPr/>
        </p:nvSpPr>
        <p:spPr>
          <a:xfrm>
            <a:off x="1" y="0"/>
            <a:ext cx="2674228" cy="6858000"/>
          </a:xfrm>
          <a:custGeom>
            <a:avLst/>
            <a:gdLst/>
            <a:ahLst/>
            <a:cxnLst/>
            <a:rect l="l" t="t" r="r" b="b"/>
            <a:pathLst>
              <a:path w="4011341" h="10287000" extrusionOk="0">
                <a:moveTo>
                  <a:pt x="0" y="0"/>
                </a:moveTo>
                <a:lnTo>
                  <a:pt x="4011341" y="0"/>
                </a:lnTo>
                <a:lnTo>
                  <a:pt x="401134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r="-184147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289970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7747591" y="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0648" r="-18718"/>
            </a:stretch>
          </a:blip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6560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41038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6" name="Google Shape;46;p8"/>
          <p:cNvSpPr/>
          <p:nvPr/>
        </p:nvSpPr>
        <p:spPr>
          <a:xfrm>
            <a:off x="3803734" y="-2938849"/>
            <a:ext cx="2782260" cy="4248249"/>
          </a:xfrm>
          <a:custGeom>
            <a:avLst/>
            <a:gdLst/>
            <a:ahLst/>
            <a:cxnLst/>
            <a:rect l="l" t="t" r="r" b="b"/>
            <a:pathLst>
              <a:path w="4173389" h="6372374" extrusionOk="0">
                <a:moveTo>
                  <a:pt x="0" y="0"/>
                </a:moveTo>
                <a:lnTo>
                  <a:pt x="4173389" y="0"/>
                </a:lnTo>
                <a:lnTo>
                  <a:pt x="4173389" y="6372374"/>
                </a:lnTo>
                <a:lnTo>
                  <a:pt x="0" y="6372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64515" r="-64506"/>
            </a:stretch>
          </a:blipFill>
          <a:ln>
            <a:noFill/>
          </a:ln>
        </p:spPr>
      </p:sp>
      <p:sp>
        <p:nvSpPr>
          <p:cNvPr id="47" name="Google Shape;47;p8"/>
          <p:cNvSpPr/>
          <p:nvPr/>
        </p:nvSpPr>
        <p:spPr>
          <a:xfrm>
            <a:off x="5747607" y="5064767"/>
            <a:ext cx="2782260" cy="5486400"/>
          </a:xfrm>
          <a:custGeom>
            <a:avLst/>
            <a:gdLst/>
            <a:ahLst/>
            <a:cxnLst/>
            <a:rect l="l" t="t" r="r" b="b"/>
            <a:pathLst>
              <a:path w="4173389" h="8229600" extrusionOk="0">
                <a:moveTo>
                  <a:pt x="0" y="0"/>
                </a:moveTo>
                <a:lnTo>
                  <a:pt x="4173389" y="0"/>
                </a:lnTo>
                <a:lnTo>
                  <a:pt x="4173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808" r="-1580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50039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457200" y="1420285"/>
            <a:ext cx="5181600" cy="980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63AA4E6A-87D1-436C-B130-BC017732259E}" type="datetimeFigureOut">
              <a:rPr lang="en-IN" smtClean="0"/>
              <a:t>13-10-2025</a:t>
            </a:fld>
            <a:endParaRPr lang="en-IN"/>
          </a:p>
        </p:txBody>
      </p:sp>
      <p:sp>
        <p:nvSpPr>
          <p:cNvPr id="70" name="Google Shape;70;p1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IN"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1716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8014665" y="329210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2" name="Google Shape;52;p9"/>
          <p:cNvSpPr/>
          <p:nvPr/>
        </p:nvSpPr>
        <p:spPr>
          <a:xfrm>
            <a:off x="-1818633" y="-6413967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427174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0" y="3379633"/>
            <a:ext cx="12192000" cy="4362451"/>
          </a:xfrm>
          <a:custGeom>
            <a:avLst/>
            <a:gdLst/>
            <a:ahLst/>
            <a:cxnLst/>
            <a:rect l="l" t="t" r="r" b="b"/>
            <a:pathLst>
              <a:path w="18288000" h="6543675" extrusionOk="0">
                <a:moveTo>
                  <a:pt x="0" y="0"/>
                </a:moveTo>
                <a:lnTo>
                  <a:pt x="18288000" y="0"/>
                </a:lnTo>
                <a:lnTo>
                  <a:pt x="18288000" y="6543675"/>
                </a:lnTo>
                <a:lnTo>
                  <a:pt x="0" y="6543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28599" b="-28599"/>
            </a:stretch>
          </a:blipFill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9846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26709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457200" y="1420285"/>
            <a:ext cx="5181600" cy="980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954699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19694653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81541" y="2937933"/>
            <a:ext cx="5181600" cy="90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667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81541" y="1937810"/>
            <a:ext cx="51816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333">
                <a:solidFill>
                  <a:srgbClr val="888888"/>
                </a:solidFill>
              </a:defRPr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200">
                <a:solidFill>
                  <a:srgbClr val="888888"/>
                </a:solidFill>
              </a:defRPr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067">
                <a:solidFill>
                  <a:srgbClr val="888888"/>
                </a:solidFill>
              </a:defRPr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2265033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1219170" lvl="1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828754" lvl="2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2"/>
          </p:nvPr>
        </p:nvSpPr>
        <p:spPr>
          <a:xfrm>
            <a:off x="3098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1219170" lvl="1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828754" lvl="2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16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46009721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2438339" lvl="3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3047924" lvl="4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3657509" lvl="5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4267093" lvl="6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4876678" lvl="7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5486263" lvl="8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2"/>
          </p:nvPr>
        </p:nvSpPr>
        <p:spPr>
          <a:xfrm>
            <a:off x="304800" y="1449917"/>
            <a:ext cx="2693459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1219170" lvl="1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2438339" lvl="3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3047924" lvl="4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3657509" lvl="5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4267093" lvl="6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4876678" lvl="7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5486263" lvl="8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3"/>
          </p:nvPr>
        </p:nvSpPr>
        <p:spPr>
          <a:xfrm>
            <a:off x="3096684" y="1023409"/>
            <a:ext cx="2694517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2438339" lvl="3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3047924" lvl="4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3657509" lvl="5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4267093" lvl="6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4876678" lvl="7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5486263" lvl="8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4"/>
          </p:nvPr>
        </p:nvSpPr>
        <p:spPr>
          <a:xfrm>
            <a:off x="3096684" y="1449917"/>
            <a:ext cx="2694517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1219170" lvl="1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2438339" lvl="3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3047924" lvl="4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3657509" lvl="5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4267093" lvl="6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4876678" lvl="7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5486263" lvl="8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9543315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9254635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04801" y="182034"/>
            <a:ext cx="2005543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2383368" y="182034"/>
            <a:ext cx="3407833" cy="390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40256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133"/>
            </a:lvl1pPr>
            <a:lvl2pPr marL="1219170" lvl="1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867"/>
            </a:lvl2pPr>
            <a:lvl3pPr marL="1828754" lvl="2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3pPr>
            <a:lvl4pPr marL="2438339" lvl="3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4pPr>
            <a:lvl5pPr marL="3047924" lvl="4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333"/>
            </a:lvl5pPr>
            <a:lvl6pPr marL="3657509" lvl="5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6pPr>
            <a:lvl7pPr marL="4267093" lvl="6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7pPr>
            <a:lvl8pPr marL="4876678" lvl="7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8pPr>
            <a:lvl9pPr marL="5486263" lvl="8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2"/>
          </p:nvPr>
        </p:nvSpPr>
        <p:spPr>
          <a:xfrm>
            <a:off x="304801" y="956733"/>
            <a:ext cx="2005543" cy="312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1219170" lvl="1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828754" lvl="2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Google Shape;109;p19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16169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76" name="Google Shape;76;p14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4744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194859" y="3200401"/>
            <a:ext cx="3657600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20"/>
          <p:cNvSpPr>
            <a:spLocks noGrp="1"/>
          </p:cNvSpPr>
          <p:nvPr>
            <p:ph type="pic" idx="2"/>
          </p:nvPr>
        </p:nvSpPr>
        <p:spPr>
          <a:xfrm>
            <a:off x="1194859" y="408517"/>
            <a:ext cx="3657600" cy="2743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1194859" y="3578226"/>
            <a:ext cx="3657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1219170" lvl="1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828754" lvl="2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235318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 rot="5400000">
            <a:off x="1539346" y="-167745"/>
            <a:ext cx="3017309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2" name="Google Shape;122;p2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2355165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 rot="5400000">
            <a:off x="3154893" y="1447800"/>
            <a:ext cx="390101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 rot="5400000">
            <a:off x="360893" y="127000"/>
            <a:ext cx="3901017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1219170" lvl="1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Google Shape;128;p2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911312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61592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50694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18519"/>
            </a:stretch>
          </a:blip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773161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7" name="Google Shape;17;p3"/>
          <p:cNvSpPr/>
          <p:nvPr/>
        </p:nvSpPr>
        <p:spPr>
          <a:xfrm>
            <a:off x="-2180333" y="4609046"/>
            <a:ext cx="7246768" cy="4465655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1" y="0"/>
                </a:lnTo>
                <a:lnTo>
                  <a:pt x="10870151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7882816" y="-3779854"/>
            <a:ext cx="7246768" cy="4465655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2" y="0"/>
                </a:lnTo>
                <a:lnTo>
                  <a:pt x="10870152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332747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3" name="Google Shape;23;p4"/>
          <p:cNvSpPr/>
          <p:nvPr/>
        </p:nvSpPr>
        <p:spPr>
          <a:xfrm>
            <a:off x="8810765" y="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8620254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6950033" y="5523623"/>
            <a:ext cx="6096000" cy="4483100"/>
          </a:xfrm>
          <a:custGeom>
            <a:avLst/>
            <a:gdLst/>
            <a:ahLst/>
            <a:cxnLst/>
            <a:rect l="l" t="t" r="r" b="b"/>
            <a:pathLst>
              <a:path w="9144000" h="6724650" extrusionOk="0">
                <a:moveTo>
                  <a:pt x="0" y="0"/>
                </a:moveTo>
                <a:lnTo>
                  <a:pt x="9144000" y="0"/>
                </a:lnTo>
                <a:lnTo>
                  <a:pt x="9144000" y="6724650"/>
                </a:lnTo>
                <a:lnTo>
                  <a:pt x="0" y="6724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15369" r="-15369"/>
            </a:stretch>
          </a:blipFill>
          <a:ln>
            <a:noFill/>
          </a:ln>
        </p:spPr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0" name="Google Shape;30;p5"/>
          <p:cNvSpPr/>
          <p:nvPr/>
        </p:nvSpPr>
        <p:spPr>
          <a:xfrm>
            <a:off x="-963000" y="5523633"/>
            <a:ext cx="5146717" cy="3429000"/>
          </a:xfrm>
          <a:custGeom>
            <a:avLst/>
            <a:gdLst/>
            <a:ahLst/>
            <a:cxnLst/>
            <a:rect l="l" t="t" r="r" b="b"/>
            <a:pathLst>
              <a:path w="7720075" h="5143500" extrusionOk="0">
                <a:moveTo>
                  <a:pt x="0" y="0"/>
                </a:moveTo>
                <a:lnTo>
                  <a:pt x="7720075" y="0"/>
                </a:lnTo>
                <a:lnTo>
                  <a:pt x="7720075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9" b="-89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589893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070000" y="593367"/>
            <a:ext cx="405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4" name="Google Shape;34;p6"/>
          <p:cNvSpPr/>
          <p:nvPr/>
        </p:nvSpPr>
        <p:spPr>
          <a:xfrm>
            <a:off x="9669493" y="0"/>
            <a:ext cx="5180840" cy="6858000"/>
          </a:xfrm>
          <a:custGeom>
            <a:avLst/>
            <a:gdLst/>
            <a:ahLst/>
            <a:cxnLst/>
            <a:rect l="l" t="t" r="r" b="b"/>
            <a:pathLst>
              <a:path w="7771261" h="10287000" extrusionOk="0">
                <a:moveTo>
                  <a:pt x="0" y="0"/>
                </a:moveTo>
                <a:lnTo>
                  <a:pt x="7771261" y="0"/>
                </a:lnTo>
                <a:lnTo>
                  <a:pt x="77712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46668"/>
            </a:stretch>
          </a:blipFill>
          <a:ln>
            <a:noFill/>
          </a:ln>
        </p:spPr>
      </p:sp>
      <p:sp>
        <p:nvSpPr>
          <p:cNvPr id="35" name="Google Shape;35;p6"/>
          <p:cNvSpPr/>
          <p:nvPr/>
        </p:nvSpPr>
        <p:spPr>
          <a:xfrm>
            <a:off x="1" y="0"/>
            <a:ext cx="2674228" cy="6858000"/>
          </a:xfrm>
          <a:custGeom>
            <a:avLst/>
            <a:gdLst/>
            <a:ahLst/>
            <a:cxnLst/>
            <a:rect l="l" t="t" r="r" b="b"/>
            <a:pathLst>
              <a:path w="4011341" h="10287000" extrusionOk="0">
                <a:moveTo>
                  <a:pt x="0" y="0"/>
                </a:moveTo>
                <a:lnTo>
                  <a:pt x="4011341" y="0"/>
                </a:lnTo>
                <a:lnTo>
                  <a:pt x="401134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r="-184147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729397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7747591" y="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0648" r="-18718"/>
            </a:stretch>
          </a:blip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6560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88048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81541" y="2937933"/>
            <a:ext cx="5181600" cy="90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667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81541" y="1937810"/>
            <a:ext cx="51816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333">
                <a:solidFill>
                  <a:srgbClr val="888888"/>
                </a:solidFill>
              </a:defRPr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200">
                <a:solidFill>
                  <a:srgbClr val="888888"/>
                </a:solidFill>
              </a:defRPr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067">
                <a:solidFill>
                  <a:srgbClr val="888888"/>
                </a:solidFill>
              </a:defRPr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2914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6" name="Google Shape;46;p8"/>
          <p:cNvSpPr/>
          <p:nvPr/>
        </p:nvSpPr>
        <p:spPr>
          <a:xfrm>
            <a:off x="3803734" y="-2938849"/>
            <a:ext cx="2782260" cy="4248249"/>
          </a:xfrm>
          <a:custGeom>
            <a:avLst/>
            <a:gdLst/>
            <a:ahLst/>
            <a:cxnLst/>
            <a:rect l="l" t="t" r="r" b="b"/>
            <a:pathLst>
              <a:path w="4173389" h="6372374" extrusionOk="0">
                <a:moveTo>
                  <a:pt x="0" y="0"/>
                </a:moveTo>
                <a:lnTo>
                  <a:pt x="4173389" y="0"/>
                </a:lnTo>
                <a:lnTo>
                  <a:pt x="4173389" y="6372374"/>
                </a:lnTo>
                <a:lnTo>
                  <a:pt x="0" y="6372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64515" r="-64506"/>
            </a:stretch>
          </a:blipFill>
          <a:ln>
            <a:noFill/>
          </a:ln>
        </p:spPr>
      </p:sp>
      <p:sp>
        <p:nvSpPr>
          <p:cNvPr id="47" name="Google Shape;47;p8"/>
          <p:cNvSpPr/>
          <p:nvPr/>
        </p:nvSpPr>
        <p:spPr>
          <a:xfrm>
            <a:off x="5747607" y="5064767"/>
            <a:ext cx="2782260" cy="5486400"/>
          </a:xfrm>
          <a:custGeom>
            <a:avLst/>
            <a:gdLst/>
            <a:ahLst/>
            <a:cxnLst/>
            <a:rect l="l" t="t" r="r" b="b"/>
            <a:pathLst>
              <a:path w="4173389" h="8229600" extrusionOk="0">
                <a:moveTo>
                  <a:pt x="0" y="0"/>
                </a:moveTo>
                <a:lnTo>
                  <a:pt x="4173389" y="0"/>
                </a:lnTo>
                <a:lnTo>
                  <a:pt x="4173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808" r="-1580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893866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8014665" y="3292100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2" name="Google Shape;52;p9"/>
          <p:cNvSpPr/>
          <p:nvPr/>
        </p:nvSpPr>
        <p:spPr>
          <a:xfrm>
            <a:off x="-1818633" y="-6413967"/>
            <a:ext cx="6560968" cy="68580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498444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0" y="3379633"/>
            <a:ext cx="12192000" cy="4362451"/>
          </a:xfrm>
          <a:custGeom>
            <a:avLst/>
            <a:gdLst/>
            <a:ahLst/>
            <a:cxnLst/>
            <a:rect l="l" t="t" r="r" b="b"/>
            <a:pathLst>
              <a:path w="18288000" h="6543675" extrusionOk="0">
                <a:moveTo>
                  <a:pt x="0" y="0"/>
                </a:moveTo>
                <a:lnTo>
                  <a:pt x="18288000" y="0"/>
                </a:lnTo>
                <a:lnTo>
                  <a:pt x="18288000" y="6543675"/>
                </a:lnTo>
                <a:lnTo>
                  <a:pt x="0" y="6543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28599" b="-28599"/>
            </a:stretch>
          </a:blipFill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90266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99268880"/>
      </p:ext>
    </p:extLst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3082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024887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87715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56861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16127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660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1219170" lvl="1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828754" lvl="2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2"/>
          </p:nvPr>
        </p:nvSpPr>
        <p:spPr>
          <a:xfrm>
            <a:off x="3098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1219170" lvl="1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828754" lvl="2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2438339" lvl="3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3047924" lvl="4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3657509" lvl="5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4267093" lvl="6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4876678" lvl="7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5486263" lvl="8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8" name="Google Shape;88;p16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EB712588-04B1-427B-82EE-E8DB90309F08}" type="datetimeFigureOut">
              <a:rPr lang="en-US" smtClean="0"/>
              <a:t>10/13/2025</a:t>
            </a:fld>
            <a:endParaRPr lang="en-US"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90" name="Google Shape;90;p16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76002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47046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60164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109567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01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2438339" lvl="3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3047924" lvl="4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3657509" lvl="5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4267093" lvl="6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4876678" lvl="7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5486263" lvl="8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2"/>
          </p:nvPr>
        </p:nvSpPr>
        <p:spPr>
          <a:xfrm>
            <a:off x="304800" y="1449917"/>
            <a:ext cx="2693459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1219170" lvl="1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2438339" lvl="3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3047924" lvl="4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3657509" lvl="5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4267093" lvl="6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4876678" lvl="7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5486263" lvl="8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3"/>
          </p:nvPr>
        </p:nvSpPr>
        <p:spPr>
          <a:xfrm>
            <a:off x="3096684" y="1023409"/>
            <a:ext cx="2694517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609585" lvl="0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1219170" lvl="1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828754" lvl="2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2438339" lvl="3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3047924" lvl="4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3657509" lvl="5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4267093" lvl="6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4876678" lvl="7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5486263" lvl="8" indent="-304792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4"/>
          </p:nvPr>
        </p:nvSpPr>
        <p:spPr>
          <a:xfrm>
            <a:off x="3096684" y="1449917"/>
            <a:ext cx="2694517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1219170" lvl="1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828754" lvl="2" indent="-3809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2438339" lvl="3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3047924" lvl="4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3657509" lvl="5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4267093" lvl="6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4876678" lvl="7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5486263" lvl="8" indent="-372524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98" name="Google Shape;98;p17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931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103" name="Google Shape;103;p18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04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04801" y="182034"/>
            <a:ext cx="2005543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2383368" y="182034"/>
            <a:ext cx="3407833" cy="390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440256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133"/>
            </a:lvl1pPr>
            <a:lvl2pPr marL="1219170" lvl="1" indent="-423323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867"/>
            </a:lvl2pPr>
            <a:lvl3pPr marL="1828754" lvl="2" indent="-406390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3pPr>
            <a:lvl4pPr marL="2438339" lvl="3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4pPr>
            <a:lvl5pPr marL="3047924" lvl="4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333"/>
            </a:lvl5pPr>
            <a:lvl6pPr marL="3657509" lvl="5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6pPr>
            <a:lvl7pPr marL="4267093" lvl="6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7pPr>
            <a:lvl8pPr marL="4876678" lvl="7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8pPr>
            <a:lvl9pPr marL="5486263" lvl="8" indent="-389457" algn="l"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2"/>
          </p:nvPr>
        </p:nvSpPr>
        <p:spPr>
          <a:xfrm>
            <a:off x="304801" y="956733"/>
            <a:ext cx="2005543" cy="312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1219170" lvl="1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828754" lvl="2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Google Shape;109;p19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42A54C80-263E-416B-A8E0-580EDEADCBDC}" type="datetimeFigureOut">
              <a:rPr lang="en-US" smtClean="0"/>
              <a:t>10/13/2025</a:t>
            </a:fld>
            <a:endParaRPr lang="en-US" dirty="0"/>
          </a:p>
        </p:txBody>
      </p:sp>
      <p:sp>
        <p:nvSpPr>
          <p:cNvPr id="110" name="Google Shape;110;p19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201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194859" y="3200401"/>
            <a:ext cx="3657600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20"/>
          <p:cNvSpPr>
            <a:spLocks noGrp="1"/>
          </p:cNvSpPr>
          <p:nvPr>
            <p:ph type="pic" idx="2"/>
          </p:nvPr>
        </p:nvSpPr>
        <p:spPr>
          <a:xfrm>
            <a:off x="1194859" y="408517"/>
            <a:ext cx="3657600" cy="2743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1194859" y="3578226"/>
            <a:ext cx="3657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609585" lvl="0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1219170" lvl="1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828754" lvl="2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2438339" lvl="3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3047924" lvl="4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3657509" lvl="5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4267093" lvl="6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4876678" lvl="7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5486263" lvl="8" indent="-304792" algn="l"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117" name="Google Shape;117;p20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6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60" name="Google Shape;60;p1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7703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819" r:id="rId12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 SemiBold"/>
              <a:buChar char="●"/>
              <a:defRPr sz="1800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i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1373217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60" name="Google Shape;60;p1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0593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 SemiBold"/>
              <a:buChar char="●"/>
              <a:defRPr sz="1800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i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39409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8149E-51C1-4E2D-B579-935CCAAC9D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39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</p:sldLayoutIdLst>
  <p:transition>
    <p:fade thruBlk="1"/>
  </p:transition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5D0E-919F-4EC6-9498-9F2F1C14A3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AI Powered Crop Yield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91A0F-5961-6424-3878-6CC3C9B69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400" y="1782501"/>
            <a:ext cx="11319200" cy="4074289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Al-Powered Crop Yield Prediction and Optimization</a:t>
            </a:r>
          </a:p>
          <a:p>
            <a:endParaRPr 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of the Candidates: 1. Niranjan Thorave A-19               </a:t>
            </a:r>
          </a:p>
          <a:p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2. Ojas Patil A-20 </a:t>
            </a:r>
          </a:p>
          <a:p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3. Om Nathe A-21</a:t>
            </a:r>
          </a:p>
          <a:p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4. Omsai Gunale A-22</a:t>
            </a:r>
          </a:p>
          <a:p>
            <a:pPr algn="just"/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</a:t>
            </a:r>
          </a:p>
          <a:p>
            <a:pPr algn="just"/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Name of the Guide: Dr. Manisha Khadse</a:t>
            </a:r>
          </a:p>
          <a:p>
            <a:pPr algn="just"/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Data Science</a:t>
            </a:r>
            <a:r>
              <a:rPr lang="en-US" altLang="en-US" sz="1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8EA6831-9DEA-A35E-A209-4B1F5C18D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76200"/>
            <a:ext cx="12192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D159EC-F71B-3C7D-7E1E-20E0F407A763}"/>
              </a:ext>
            </a:extLst>
          </p:cNvPr>
          <p:cNvSpPr txBox="1"/>
          <p:nvPr/>
        </p:nvSpPr>
        <p:spPr>
          <a:xfrm>
            <a:off x="0" y="5956542"/>
            <a:ext cx="11314253" cy="7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5905" algn="ctr">
              <a:lnSpc>
                <a:spcPct val="115000"/>
              </a:lnSpc>
              <a:buNone/>
            </a:pPr>
            <a:r>
              <a:rPr lang="en-IN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PCET’s Pimpri Chinchwad University </a:t>
            </a:r>
            <a:endParaRPr lang="en-IN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280795" algn="ctr">
              <a:lnSpc>
                <a:spcPct val="115000"/>
              </a:lnSpc>
              <a:spcBef>
                <a:spcPts val="5"/>
              </a:spcBef>
              <a:buNone/>
            </a:pPr>
            <a:r>
              <a:rPr lang="en-IN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Established under Govt. of Maharashtra Act No. V of 2023 </a:t>
            </a:r>
            <a:endParaRPr lang="en-IN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111125" marR="771525" algn="ctr">
              <a:lnSpc>
                <a:spcPct val="95000"/>
              </a:lnSpc>
              <a:buNone/>
            </a:pPr>
            <a:r>
              <a:rPr lang="en-IN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               Gut No. 44, 46, 48, 49 and 50, Sate, Maval (PMRDA) Dist. Pune-412106 Maharashtra, India</a:t>
            </a:r>
            <a:endParaRPr lang="en-IN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14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C7DB1-AB63-674C-F653-54F219A45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067C7-83D0-E6DC-EAA3-46C6690D1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151718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37CE0A6-954A-951E-A665-98BB7DC6BE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353215"/>
              </p:ext>
            </p:extLst>
          </p:nvPr>
        </p:nvGraphicFramePr>
        <p:xfrm>
          <a:off x="747252" y="1185626"/>
          <a:ext cx="10482005" cy="519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445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1856772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1191099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3427271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AI-Powered Predictive Analytics for Crop Yield Optimization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(Book chapter in </a:t>
                      </a:r>
                      <a:r>
                        <a:rPr lang="en-US" sz="18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Agriculture 4.0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2024)(ResearchGate)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Narrative/mini-review: integrates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+ IoT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pipelines, DSS, and policy/ethics; compiles recent studies across sensors, ML/DL, and optimization.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Holistic view (tech + adoption + ethics); practical guidance on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infrastructure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responsible AI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an empirical benchmark; relies on secondary sources; limited quantitative comparison.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Success of predictive analytics depends on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connectivity, usability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governance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 addition to models. </a:t>
                      </a:r>
                    </a:p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Recommends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capacity building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rural connectivity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ethical frameworks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scale AI benefits inclusively.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21577"/>
                  </a:ext>
                </a:extLst>
              </a:tr>
              <a:tr h="579940"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556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782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0749F2-1E78-5E5A-E4E7-66B3E9560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86F6-58E8-9774-8167-56B6C1D9E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151718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118774F-D73F-210E-0B19-7242EE0F3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376359"/>
              </p:ext>
            </p:extLst>
          </p:nvPr>
        </p:nvGraphicFramePr>
        <p:xfrm>
          <a:off x="747252" y="1185627"/>
          <a:ext cx="10482005" cy="54221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445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1856772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660495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381991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1450155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1095997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3748314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Agentic AI for Pathogen-Based Plant Disease Detection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(IEEE, 2025)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Agentic AI framework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that integrates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autonomous decision-making, continuous learning, and explainable AI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pathogen-based disease detection.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Provides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proactive, self-learning, and interpretable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predictions. Reduces pesticide use, improves early detection, increases farmer trust.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large multimodal datasets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 edge deployment challenges; ethical and access concerns for small-scale farmers.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Findings: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High accuracy in early disease detection,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reduction in pesticide use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improved yield sustainability. 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work: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swarm robotics, blockchain for traceability, federated learning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cross-region adaptability.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21577"/>
                  </a:ext>
                </a:extLst>
              </a:tr>
              <a:tr h="485162"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556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1048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0538D-6C4A-2432-AB5E-8A012DC42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CB5AA-D48E-B5B5-0951-CD92DD6DD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151718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4B6BBA6-9E46-0A11-F612-BA124DC44B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530432"/>
              </p:ext>
            </p:extLst>
          </p:nvPr>
        </p:nvGraphicFramePr>
        <p:xfrm>
          <a:off x="581426" y="1097280"/>
          <a:ext cx="11029147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7620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24497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1953692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575716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472516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2033593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221040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831104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4072409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for Sustainable Agriculture: Smart Farming Solutions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(IEEE, 2024)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Comprehensive review of AI in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 farming, yield prediction, irrigation optimization, pest/disease management, and climate resilience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Holistic coverage of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+ IoT + robotics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 shows measurable sustainability gains; highlights policy &amp; ethical aspects.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implementation cost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(drones, sensors); data privacy and smallholder farmer accessibility issues; regulatory barriers.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Findings: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AI enables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25% water savings in Israel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 fertilizer reduction in India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yield increase in Europe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Supports climate adaptation with predictive algorithms.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 work: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policy support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farmer training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democratization of AI tools; more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climate-resilient algorithms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developing regions.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221577"/>
                  </a:ext>
                </a:extLst>
              </a:tr>
              <a:tr h="332442"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556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5613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1CD94-E736-5B7A-82BE-9E4D46A2F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39232"/>
            <a:ext cx="11360800" cy="11224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 in Existing Literature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415DC1-802E-0119-0441-F5A061ADF837}"/>
              </a:ext>
            </a:extLst>
          </p:cNvPr>
          <p:cNvSpPr txBox="1"/>
          <p:nvPr/>
        </p:nvSpPr>
        <p:spPr>
          <a:xfrm>
            <a:off x="415600" y="1818968"/>
            <a:ext cx="1143227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studies depend on large, annotated datasets, which are costly and not available for all regions/crops.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Poor generalization: Models trained for one crop/region often fail when applied to another.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accuracy only; limited attention to interpretability and explainable AI for farmers’ trust.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solutions are computationally heavy, making them unsuitable for deployment on low-cost devices in rural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 works address real-time adaptability under changing climate and dynamic field conditions.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integration with emerging technologies (blockchain for transparency, federated learning for cross-region data sharing).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focus on small-scale farmers’ accessibility (cost, language barriers, training needs).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Ethical, policy, and privacy issues are discussed but not practically addressed in most research.</a:t>
            </a:r>
          </a:p>
          <a:p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595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BE82E-E615-5779-5FA2-BA1C9581F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EF63-CFFE-F6E4-F8A2-2008B69E8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85271"/>
            <a:ext cx="11360800" cy="1122400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Methodology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03BFC70-0843-067F-9185-1D436C684F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334764"/>
              </p:ext>
            </p:extLst>
          </p:nvPr>
        </p:nvGraphicFramePr>
        <p:xfrm>
          <a:off x="186812" y="1326209"/>
          <a:ext cx="7265250" cy="5251572"/>
        </p:xfrm>
        <a:graphic>
          <a:graphicData uri="http://schemas.openxmlformats.org/drawingml/2006/table">
            <a:tbl>
              <a:tblPr/>
              <a:tblGrid>
                <a:gridCol w="2421750">
                  <a:extLst>
                    <a:ext uri="{9D8B030D-6E8A-4147-A177-3AD203B41FA5}">
                      <a16:colId xmlns:a16="http://schemas.microsoft.com/office/drawing/2014/main" val="1028160691"/>
                    </a:ext>
                  </a:extLst>
                </a:gridCol>
                <a:gridCol w="2421750">
                  <a:extLst>
                    <a:ext uri="{9D8B030D-6E8A-4147-A177-3AD203B41FA5}">
                      <a16:colId xmlns:a16="http://schemas.microsoft.com/office/drawing/2014/main" val="1771480246"/>
                    </a:ext>
                  </a:extLst>
                </a:gridCol>
                <a:gridCol w="2421750">
                  <a:extLst>
                    <a:ext uri="{9D8B030D-6E8A-4147-A177-3AD203B41FA5}">
                      <a16:colId xmlns:a16="http://schemas.microsoft.com/office/drawing/2014/main" val="3710946505"/>
                    </a:ext>
                  </a:extLst>
                </a:gridCol>
              </a:tblGrid>
              <a:tr h="3089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 / Technique</a:t>
                      </a:r>
                      <a:endParaRPr lang="en-IN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 / Outcome</a:t>
                      </a:r>
                      <a:endParaRPr lang="en-IN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012762"/>
                  </a:ext>
                </a:extLst>
              </a:tr>
              <a:tr h="11584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Study Design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PRISMA-based Systematic Literature Review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Identify and review key research papers on crop yield prediction and optimization using AI.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3213452"/>
                  </a:ext>
                </a:extLst>
              </a:tr>
              <a:tr h="592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Data Collection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Databases: Scopus, IEEE Xplore, Web of Science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Retrieved 776 studies related to AI in agriculture.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3333518"/>
                  </a:ext>
                </a:extLst>
              </a:tr>
              <a:tr h="11584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Screening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Inclusion &amp; Exclusion Criteria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Included 25 studies based on relevance, data availability, and focus on yield optimization.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7807838"/>
                  </a:ext>
                </a:extLst>
              </a:tr>
              <a:tr h="8752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Data Extraction</a:t>
                      </a:r>
                      <a:endParaRPr lang="en-IN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Extraction Form (authors, algorithms, variables, metrics, challenges)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Structured dataset created for comparative analysis.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609790"/>
                  </a:ext>
                </a:extLst>
              </a:tr>
              <a:tr h="11584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Analysis</a:t>
                      </a:r>
                      <a:endParaRPr lang="en-IN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Comparative and Bibliometric Analysis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Identified frequently used ML algorithms, input variables, and evaluation metrics.</a:t>
                      </a:r>
                    </a:p>
                  </a:txBody>
                  <a:tcPr marL="27766" marR="27766" marT="13883" marB="1388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390727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5666E60F-3E3A-9138-7895-49D9C94C8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851" y="1663525"/>
            <a:ext cx="4324337" cy="370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673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8A08F-0192-D127-D30A-0035FAD48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236197"/>
            <a:ext cx="5486400" cy="76200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EE3D15-D3AD-D38A-F9AB-8780DBC5D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163189"/>
              </p:ext>
            </p:extLst>
          </p:nvPr>
        </p:nvGraphicFramePr>
        <p:xfrm>
          <a:off x="2548341" y="1319980"/>
          <a:ext cx="7095318" cy="4930655"/>
        </p:xfrm>
        <a:graphic>
          <a:graphicData uri="http://schemas.openxmlformats.org/drawingml/2006/table">
            <a:tbl>
              <a:tblPr/>
              <a:tblGrid>
                <a:gridCol w="2365106">
                  <a:extLst>
                    <a:ext uri="{9D8B030D-6E8A-4147-A177-3AD203B41FA5}">
                      <a16:colId xmlns:a16="http://schemas.microsoft.com/office/drawing/2014/main" val="948803895"/>
                    </a:ext>
                  </a:extLst>
                </a:gridCol>
                <a:gridCol w="2365106">
                  <a:extLst>
                    <a:ext uri="{9D8B030D-6E8A-4147-A177-3AD203B41FA5}">
                      <a16:colId xmlns:a16="http://schemas.microsoft.com/office/drawing/2014/main" val="68346121"/>
                    </a:ext>
                  </a:extLst>
                </a:gridCol>
                <a:gridCol w="2365106">
                  <a:extLst>
                    <a:ext uri="{9D8B030D-6E8A-4147-A177-3AD203B41FA5}">
                      <a16:colId xmlns:a16="http://schemas.microsoft.com/office/drawing/2014/main" val="3857808099"/>
                    </a:ext>
                  </a:extLst>
                </a:gridCol>
              </a:tblGrid>
              <a:tr h="45210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Technique Used</a:t>
                      </a:r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 / Outcome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953628"/>
                  </a:ext>
                </a:extLst>
              </a:tr>
              <a:tr h="6483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Data Preprocessing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Cleaning, Normalization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Prepare accurate input data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819015"/>
                  </a:ext>
                </a:extLst>
              </a:tr>
              <a:tr h="8445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Feature Selection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Correlation, Chi-Square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Select important features affecting yield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5635795"/>
                  </a:ext>
                </a:extLst>
              </a:tr>
              <a:tr h="6483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Model Training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RF, SVM, </a:t>
                      </a:r>
                      <a:r>
                        <a:rPr lang="en-IN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 crop yield accurately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8831030"/>
                  </a:ext>
                </a:extLst>
              </a:tr>
              <a:tr h="8445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Optimization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Grid/Bayesian Search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Tune parameters for better accuracy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9635292"/>
                  </a:ext>
                </a:extLst>
              </a:tr>
              <a:tr h="6483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Evaluation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MAE, RMSE, R²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Compare and validate model performance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4622235"/>
                  </a:ext>
                </a:extLst>
              </a:tr>
              <a:tr h="8445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Visualization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Graphs, Feature Importance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decision-making for farmers</a:t>
                      </a:r>
                    </a:p>
                  </a:txBody>
                  <a:tcPr marL="41713" marR="41713" marT="20856" marB="2085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26387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439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730AC9-5198-5EF0-C0AF-7B6A4B2E5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9081571-EAD4-9C40-F5E1-BA34C4EC9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071" y="377346"/>
            <a:ext cx="4198374" cy="629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86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2BCDA-9E98-6AFB-4EA3-86D6BF074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254193"/>
            <a:ext cx="5486400" cy="76200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20DA89-21A4-87EE-61F9-D15710DBD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623803"/>
              </p:ext>
            </p:extLst>
          </p:nvPr>
        </p:nvGraphicFramePr>
        <p:xfrm>
          <a:off x="943897" y="1120094"/>
          <a:ext cx="10048570" cy="5483713"/>
        </p:xfrm>
        <a:graphic>
          <a:graphicData uri="http://schemas.openxmlformats.org/drawingml/2006/table">
            <a:tbl>
              <a:tblPr/>
              <a:tblGrid>
                <a:gridCol w="1734457">
                  <a:extLst>
                    <a:ext uri="{9D8B030D-6E8A-4147-A177-3AD203B41FA5}">
                      <a16:colId xmlns:a16="http://schemas.microsoft.com/office/drawing/2014/main" val="3336875924"/>
                    </a:ext>
                  </a:extLst>
                </a:gridCol>
                <a:gridCol w="1136563">
                  <a:extLst>
                    <a:ext uri="{9D8B030D-6E8A-4147-A177-3AD203B41FA5}">
                      <a16:colId xmlns:a16="http://schemas.microsoft.com/office/drawing/2014/main" val="1092354860"/>
                    </a:ext>
                  </a:extLst>
                </a:gridCol>
                <a:gridCol w="1435510">
                  <a:extLst>
                    <a:ext uri="{9D8B030D-6E8A-4147-A177-3AD203B41FA5}">
                      <a16:colId xmlns:a16="http://schemas.microsoft.com/office/drawing/2014/main" val="781891665"/>
                    </a:ext>
                  </a:extLst>
                </a:gridCol>
                <a:gridCol w="1435510">
                  <a:extLst>
                    <a:ext uri="{9D8B030D-6E8A-4147-A177-3AD203B41FA5}">
                      <a16:colId xmlns:a16="http://schemas.microsoft.com/office/drawing/2014/main" val="2301200152"/>
                    </a:ext>
                  </a:extLst>
                </a:gridCol>
                <a:gridCol w="1435510">
                  <a:extLst>
                    <a:ext uri="{9D8B030D-6E8A-4147-A177-3AD203B41FA5}">
                      <a16:colId xmlns:a16="http://schemas.microsoft.com/office/drawing/2014/main" val="1789936515"/>
                    </a:ext>
                  </a:extLst>
                </a:gridCol>
                <a:gridCol w="1435510">
                  <a:extLst>
                    <a:ext uri="{9D8B030D-6E8A-4147-A177-3AD203B41FA5}">
                      <a16:colId xmlns:a16="http://schemas.microsoft.com/office/drawing/2014/main" val="809816473"/>
                    </a:ext>
                  </a:extLst>
                </a:gridCol>
                <a:gridCol w="1435510">
                  <a:extLst>
                    <a:ext uri="{9D8B030D-6E8A-4147-A177-3AD203B41FA5}">
                      <a16:colId xmlns:a16="http://schemas.microsoft.com/office/drawing/2014/main" val="1776846677"/>
                    </a:ext>
                  </a:extLst>
                </a:gridCol>
              </a:tblGrid>
              <a:tr h="40533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/ Technique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 Accuracy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 Accuracy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R² Score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Rank / Remarks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3034403"/>
                  </a:ext>
                </a:extLst>
              </a:tr>
              <a:tr h="40533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(RF)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0.845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0.853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0.215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0.242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0.87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 performance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2484037"/>
                  </a:ext>
                </a:extLst>
              </a:tr>
              <a:tr h="863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1D Convolutional Neural Network (CNN)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0.912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0.924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0.168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0.201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0.91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 performance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7842335"/>
                  </a:ext>
                </a:extLst>
              </a:tr>
              <a:tr h="5581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LSTM–DBN Hybrid Model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0.903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0.914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0.172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0.195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0.90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Stable and accurate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8900510"/>
                  </a:ext>
                </a:extLst>
              </a:tr>
              <a:tr h="8636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CYPA (Crop Yield Prediction Algorithm)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0.925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0.939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0.153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0.188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Strong baseline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4386060"/>
                  </a:ext>
                </a:extLst>
              </a:tr>
              <a:tr h="10928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FMIG–RFE–SVM + ICOA 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0.943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0.949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0.138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0.171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Top performer </a:t>
                      </a: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2056438"/>
                  </a:ext>
                </a:extLst>
              </a:tr>
              <a:tr h="10928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Methodology </a:t>
                      </a:r>
                      <a:endParaRPr lang="en-IN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under observation</a:t>
                      </a: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676" marR="18676" marT="9338" marB="933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47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9921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085E8-00AB-0A00-EE80-C1B74F62B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0622" y="650683"/>
            <a:ext cx="5486400" cy="76200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5FD9FCC-889A-AC59-D02E-B290237189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378415" y="2065746"/>
            <a:ext cx="9230813" cy="3577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methodology provides a clear and practical approach to crop yield prediction.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uses clean data, relevant features, and optimized ML models to achieve better accuracy.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is easy to implement, interpret, and extend to multiple crops or regions.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combination of Random Forest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gives high accuracy and stability.</a:t>
            </a:r>
          </a:p>
          <a:p>
            <a:pPr marL="228595" indent="0" algn="just">
              <a:buNone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995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B4D0C-0427-D614-C112-8665E46D9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538F6-F91A-6CA9-72B6-4058C601E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798" y="200039"/>
            <a:ext cx="5486400" cy="76200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F5CD87F-25DF-2F23-2C06-4A03D8040F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49556" y="1351508"/>
            <a:ext cx="10292883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with IoT Sensors: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 live data from soil and weather sensors for real-time predictions.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 of Deep Learning Models: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Extend the framework using LSTM or CNN for time-series and image-based crop monitoring.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Mobile Application: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 a simple farmer-friendly app to display predicted yield and suggestions.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Multi-Crop Analysis: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 this model to various crops like wheat, maize, rice, and sugarcane.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Sustainability Insights:</a:t>
            </a:r>
            <a:b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 modules to measure environmental impacts such as water and fertilizer use.</a:t>
            </a:r>
          </a:p>
        </p:txBody>
      </p:sp>
    </p:spTree>
    <p:extLst>
      <p:ext uri="{BB962C8B-B14F-4D97-AF65-F5344CB8AC3E}">
        <p14:creationId xmlns:p14="http://schemas.microsoft.com/office/powerpoint/2010/main" val="287376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77E2F75-4811-DA85-8EE4-B6C45D9B50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9426661"/>
              </p:ext>
            </p:extLst>
          </p:nvPr>
        </p:nvGraphicFramePr>
        <p:xfrm>
          <a:off x="3352800" y="1574800"/>
          <a:ext cx="5486400" cy="370840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41058">
                  <a:extLst>
                    <a:ext uri="{9D8B030D-6E8A-4147-A177-3AD203B41FA5}">
                      <a16:colId xmlns:a16="http://schemas.microsoft.com/office/drawing/2014/main" val="4180403572"/>
                    </a:ext>
                  </a:extLst>
                </a:gridCol>
                <a:gridCol w="1445342">
                  <a:extLst>
                    <a:ext uri="{9D8B030D-6E8A-4147-A177-3AD203B41FA5}">
                      <a16:colId xmlns:a16="http://schemas.microsoft.com/office/drawing/2014/main" val="1530162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631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536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1656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481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409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48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6032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883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969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714114"/>
                  </a:ext>
                </a:extLst>
              </a:tr>
            </a:tbl>
          </a:graphicData>
        </a:graphic>
      </p:graphicFrame>
      <p:sp>
        <p:nvSpPr>
          <p:cNvPr id="4" name="Title 10">
            <a:extLst>
              <a:ext uri="{FF2B5EF4-FFF2-40B4-BE49-F238E27FC236}">
                <a16:creationId xmlns:a16="http://schemas.microsoft.com/office/drawing/2014/main" id="{C3DE0D81-1EAC-0932-8CA8-F2DF85BD8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4" y="466426"/>
            <a:ext cx="10500852" cy="76200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 of the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E5CC63-56CB-E11D-0E44-78E59EBDE1A9}"/>
              </a:ext>
            </a:extLst>
          </p:cNvPr>
          <p:cNvSpPr txBox="1"/>
          <p:nvPr/>
        </p:nvSpPr>
        <p:spPr>
          <a:xfrm>
            <a:off x="2182761" y="1574800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Details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3119BB-462B-2417-2E84-06E4F29B9C2C}"/>
              </a:ext>
            </a:extLst>
          </p:cNvPr>
          <p:cNvSpPr txBox="1"/>
          <p:nvPr/>
        </p:nvSpPr>
        <p:spPr>
          <a:xfrm>
            <a:off x="5034116" y="1574800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No. of slides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82F0634-5E88-CEE1-F5EA-4943371D62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514839"/>
              </p:ext>
            </p:extLst>
          </p:nvPr>
        </p:nvGraphicFramePr>
        <p:xfrm>
          <a:off x="3352800" y="1882577"/>
          <a:ext cx="4041058" cy="3600023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4041058">
                  <a:extLst>
                    <a:ext uri="{9D8B030D-6E8A-4147-A177-3AD203B41FA5}">
                      <a16:colId xmlns:a16="http://schemas.microsoft.com/office/drawing/2014/main" val="3720787326"/>
                    </a:ext>
                  </a:extLst>
                </a:gridCol>
              </a:tblGrid>
              <a:tr h="324552">
                <a:tc>
                  <a:txBody>
                    <a:bodyPr/>
                    <a:lstStyle/>
                    <a:p>
                      <a:r>
                        <a:rPr lang="en-US" sz="1600" dirty="0"/>
                        <a:t>Outline 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26415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r>
                        <a:rPr lang="en-US" sz="1600" dirty="0"/>
                        <a:t>Aim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279467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Problem Statement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415403"/>
                  </a:ext>
                </a:extLst>
              </a:tr>
              <a:tr h="338663">
                <a:tc>
                  <a:txBody>
                    <a:bodyPr/>
                    <a:lstStyle/>
                    <a:p>
                      <a:r>
                        <a:rPr lang="en-US" sz="1600" dirty="0"/>
                        <a:t>Objectives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5851662"/>
                  </a:ext>
                </a:extLst>
              </a:tr>
              <a:tr h="5605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Literature Survey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Identified base papers (list </a:t>
                      </a:r>
                      <a:r>
                        <a:rPr lang="en-US" sz="16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atleast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5)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5115379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r>
                        <a:rPr lang="en-US" sz="1600" dirty="0"/>
                        <a:t>Methodology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981261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r>
                        <a:rPr lang="en-US" sz="1600" dirty="0"/>
                        <a:t>Results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372881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pPr lvl="0"/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Conclusion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8945010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Future scope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384116"/>
                  </a:ext>
                </a:extLst>
              </a:tr>
              <a:tr h="3245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Bibliography (all the papers referred)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26180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A064B91-7659-7F84-67FB-9D5D38A627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9619"/>
              </p:ext>
            </p:extLst>
          </p:nvPr>
        </p:nvGraphicFramePr>
        <p:xfrm>
          <a:off x="7393858" y="1574800"/>
          <a:ext cx="1981200" cy="39078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1260974977"/>
                    </a:ext>
                  </a:extLst>
                </a:gridCol>
              </a:tblGrid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No. of slides</a:t>
                      </a:r>
                    </a:p>
                  </a:txBody>
                  <a:tcPr marL="45720" marR="4572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26363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01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0470588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01</a:t>
                      </a:r>
                      <a:endParaRPr lang="en-US" sz="16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15787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01</a:t>
                      </a:r>
                      <a:endParaRPr lang="en-US" sz="16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191243"/>
                  </a:ext>
                </a:extLst>
              </a:tr>
              <a:tr h="39078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01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78067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04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902735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02</a:t>
                      </a:r>
                      <a:endParaRPr lang="en-US" sz="16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917269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01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863197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01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848317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01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927093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02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274669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6190CEE-CA3E-C9E1-3E5D-E30CBB04B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43567"/>
              </p:ext>
            </p:extLst>
          </p:nvPr>
        </p:nvGraphicFramePr>
        <p:xfrm>
          <a:off x="2364658" y="1574800"/>
          <a:ext cx="5029200" cy="390780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19280920"/>
                    </a:ext>
                  </a:extLst>
                </a:gridCol>
              </a:tblGrid>
              <a:tr h="3517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Details </a:t>
                      </a:r>
                    </a:p>
                  </a:txBody>
                  <a:tcPr marL="45720" marR="4572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305635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r>
                        <a:rPr lang="en-US" sz="1600" dirty="0"/>
                        <a:t>Outline 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428837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r>
                        <a:rPr lang="en-US" sz="1600" dirty="0"/>
                        <a:t>Aim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990670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Problem Statement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296625"/>
                  </a:ext>
                </a:extLst>
              </a:tr>
              <a:tr h="390780">
                <a:tc>
                  <a:txBody>
                    <a:bodyPr/>
                    <a:lstStyle/>
                    <a:p>
                      <a:r>
                        <a:rPr lang="en-US" sz="1600" dirty="0"/>
                        <a:t>Objectives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194812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Literature Survey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Identified base papers (list </a:t>
                      </a:r>
                      <a:r>
                        <a:rPr lang="en-US" sz="16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atleast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5)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64233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r>
                        <a:rPr lang="en-US" sz="1600" dirty="0"/>
                        <a:t>Methodology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777654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r>
                        <a:rPr lang="en-US" sz="1600" dirty="0"/>
                        <a:t>Results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65039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lvl="0"/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Conclusion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428755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Future scope</a:t>
                      </a: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098935"/>
                  </a:ext>
                </a:extLst>
              </a:tr>
              <a:tr h="3517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Bibliography (all the papers referred)</a:t>
                      </a:r>
                      <a:endParaRPr lang="en-US" sz="1600" b="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414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6700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1C8B4-0BC6-FFD6-CDFA-FDAF2998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394854"/>
            <a:ext cx="5486400" cy="7620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34C020-CB45-2445-C5CF-BF75C8525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5508" y="1535881"/>
            <a:ext cx="9081655" cy="4542801"/>
          </a:xfr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2025 6th International Conference on Artificial Intelligence, Robotics, and Control Agentic AI for Pathogen-Based Plant Disease Detection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for Sustainable Agriculture: Smart Farming Solution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 in Agriculture: A Systematic Review of Crop Yield Prediction and Optimization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Transitions Proceedings journal homepage: http://www.keaipublishing.com/en/journals/global-transitions-proceedings/ An efficient algorithm for predicting crop using historical data and pattern matching technique 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458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F847-5F07-15D0-3D33-2CE3A2A1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448563"/>
            <a:ext cx="11405419" cy="762000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I M</a:t>
            </a:r>
            <a:br>
              <a:rPr lang="en-US" sz="3200" b="1" dirty="0">
                <a:gradFill flip="none" rotWithShape="1">
                  <a:gsLst>
                    <a:gs pos="0">
                      <a:srgbClr val="FF0000">
                        <a:shade val="30000"/>
                        <a:satMod val="115000"/>
                      </a:srgbClr>
                    </a:gs>
                    <a:gs pos="50000">
                      <a:srgbClr val="FF0000">
                        <a:shade val="67500"/>
                        <a:satMod val="115000"/>
                      </a:srgbClr>
                    </a:gs>
                    <a:gs pos="100000">
                      <a:srgbClr val="FF0000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5FD44-C06C-2145-5228-C68A471FE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1" y="1391264"/>
            <a:ext cx="10618838" cy="3017309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and explore AI-powered approaches for accurate crop yield prediction and agricultural optimization, thereby enabling sustainable farming practices, resource efficiency, and improved food security.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666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5C187-2EF8-A035-9D1F-6F2B5D792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00" y="990455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E9E69CD-161F-715A-DD16-B6313E1C4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0C472-3396-3958-9BD5-4F8D47C2FDE7}"/>
              </a:ext>
            </a:extLst>
          </p:cNvPr>
          <p:cNvSpPr txBox="1"/>
          <p:nvPr/>
        </p:nvSpPr>
        <p:spPr>
          <a:xfrm>
            <a:off x="336957" y="42331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5054E8-345C-A961-54BC-0AF8655E60D5}"/>
              </a:ext>
            </a:extLst>
          </p:cNvPr>
          <p:cNvSpPr txBox="1"/>
          <p:nvPr/>
        </p:nvSpPr>
        <p:spPr>
          <a:xfrm>
            <a:off x="462116" y="2487561"/>
            <a:ext cx="1136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crop yield estimation methods are inaccurate and resource-intensive, highlighting the need for AI-powered solutions that enable accurate prediction and sustainable optimization in agriculture.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488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2BC52-4C84-9E95-70AD-03B8E1DEA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8D23A5C6-2C35-4A4F-B08B-92F4D74FA5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2BECBB-88E0-323C-A991-8105DF60E175}"/>
              </a:ext>
            </a:extLst>
          </p:cNvPr>
          <p:cNvSpPr txBox="1"/>
          <p:nvPr/>
        </p:nvSpPr>
        <p:spPr>
          <a:xfrm>
            <a:off x="0" y="1228490"/>
            <a:ext cx="5078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55CD56-4AFA-FA46-C562-E6813C25ECC2}"/>
              </a:ext>
            </a:extLst>
          </p:cNvPr>
          <p:cNvSpPr txBox="1"/>
          <p:nvPr/>
        </p:nvSpPr>
        <p:spPr>
          <a:xfrm>
            <a:off x="2743200" y="393290"/>
            <a:ext cx="6577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37F052-7579-C97D-31ED-9A12A996EF00}"/>
              </a:ext>
            </a:extLst>
          </p:cNvPr>
          <p:cNvSpPr txBox="1"/>
          <p:nvPr/>
        </p:nvSpPr>
        <p:spPr>
          <a:xfrm>
            <a:off x="408039" y="1178786"/>
            <a:ext cx="4670322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Objectives</a:t>
            </a:r>
          </a:p>
          <a:p>
            <a:pPr algn="ctr"/>
            <a:endParaRPr lang="en-US" b="1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 highest prediction accuracy in crop yield using AI models such as ML and DL.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fertilizer and pesticide usage by 15–20% through AI-driven resource optimization.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water-use efficiency by 25% using AI-powered irrigation scheduling.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and analyze real-time data from at least 3 different sources (soil sensors, weather data, satellite/drone imagery).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D0545-6C1D-ECC4-F124-07B7D356712D}"/>
              </a:ext>
            </a:extLst>
          </p:cNvPr>
          <p:cNvSpPr txBox="1"/>
          <p:nvPr/>
        </p:nvSpPr>
        <p:spPr>
          <a:xfrm>
            <a:off x="7194754" y="1178786"/>
            <a:ext cx="38984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Objectives</a:t>
            </a: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571A28E3-1598-C268-07C8-90D21E144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6942" y="1748172"/>
            <a:ext cx="503411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explore the role of Artificial Intelligence in enhancing precision agriculture and sustainable farming.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design an AI framework that provides adaptive and intelligent recommendations for farmers.</a:t>
            </a: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integrate explainable AI techniques that make predictions interpretable for non-technical users.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encourage data-driven decision-making in crop management, reducing dependency on traditional practices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0061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F5349-8525-4F2B-F7E7-70DCDC033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360574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F26D2-1D20-5622-B9F3-6833AA27FC36}"/>
              </a:ext>
            </a:extLst>
          </p:cNvPr>
          <p:cNvSpPr txBox="1"/>
          <p:nvPr/>
        </p:nvSpPr>
        <p:spPr>
          <a:xfrm>
            <a:off x="1494502" y="1917290"/>
            <a:ext cx="979292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Agriculture faces climate, resource, and food demand challenges.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yield prediction methods are inaccurate and manual.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models (ML/DL) enable accurate yield forecasting.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+ Drones + Sensors provide real-time crop and soil data.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ensures sustainability, productivity, and resource optimization.</a:t>
            </a: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5299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4B990-1D10-A358-4E62-8A015BB6B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8" y="220543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007F18-BD76-FAE7-BE4E-BBED59A9E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358362"/>
              </p:ext>
            </p:extLst>
          </p:nvPr>
        </p:nvGraphicFramePr>
        <p:xfrm>
          <a:off x="717755" y="1185626"/>
          <a:ext cx="10511502" cy="54591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942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1936955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376516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538395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1062745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3752971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Artificial Intelligence in Agriculture: A Systematic Review of Crop Yield Prediction and Optimization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(IEEE Access, 2025)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Systematic Literature Review using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PRISMA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776 records → 25 studies. Compares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KNN, SVM, RF, </a:t>
                      </a:r>
                      <a:r>
                        <a:rPr lang="en-IN" sz="18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DL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identifies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variables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(soil, climate, crop traits) and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metrics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(RMSE, MAE, R², MAPE).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Comprehensive map of algorithms, features, and metrics; highlights trends and gaps; open-access.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Secondary (no new experiments); heterogeneous datasets limit comparability.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Findings: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Broad evidence that ML/DL improves yield prediction;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soil/climate dominate;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metrics: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RMSE/MAE standard.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Calls out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quality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pre-processing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complexity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as key challenges; urges better generalization and standardized evaluation.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03640"/>
                  </a:ext>
                </a:extLst>
              </a:tr>
              <a:tr h="517445"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556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1125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7A979-EF16-0BF9-DB0D-4C2A42CEF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45A64-043B-3D3B-BE1F-6651894F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3226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2B3CB46-A192-27C7-ACB9-C13C5E9EB8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011467"/>
              </p:ext>
            </p:extLst>
          </p:nvPr>
        </p:nvGraphicFramePr>
        <p:xfrm>
          <a:off x="747252" y="1097280"/>
          <a:ext cx="10482005" cy="5513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445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2251587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415845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1563329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396999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1118724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3958561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efficient algorithm for predicting crop using historical data and pattern matching technique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(Global Transitions Proceedings, 2021)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Builds regional crop recommendation using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historical weather/soil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(rainfall, temperature, slope, humidity, soil moisture),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IMD Pune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data; processing with </a:t>
                      </a:r>
                      <a:r>
                        <a:rPr lang="en-IN" sz="18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Xarray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pattern-matching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over 50-year monthly aggregates.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Simple, fast; high reported accuracy; practical for farmer decisions at sowing time.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to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Karnataka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 generalization beyond region untested; UI/device issues referenced in related work review.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Dataset: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IMD + curated crop list (20 crops).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Results: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up to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98%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accuracy vs baselines (DT, NB, KNN, LR, ANN at 76–95%). Uses PR/FPR for validation.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Future: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scale to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national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coverage; add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geospatial analysis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; include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regional languages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 UI.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692007"/>
                  </a:ext>
                </a:extLst>
              </a:tr>
              <a:tr h="344223"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556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9396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83F47-BDB7-800B-4416-907AA81ED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A702-E65E-9C0E-70C3-6F62CAD15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98" y="220543"/>
            <a:ext cx="11360800" cy="1122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lang="en-US" sz="3600" dirty="0"/>
              <a:t> 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BE94A3-3796-7D0F-73EE-0D631BA937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46214"/>
              </p:ext>
            </p:extLst>
          </p:nvPr>
        </p:nvGraphicFramePr>
        <p:xfrm>
          <a:off x="747252" y="1185626"/>
          <a:ext cx="10482005" cy="55131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445">
                  <a:extLst>
                    <a:ext uri="{9D8B030D-6E8A-4147-A177-3AD203B41FA5}">
                      <a16:colId xmlns:a16="http://schemas.microsoft.com/office/drawing/2014/main" val="2989042014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239570397"/>
                    </a:ext>
                  </a:extLst>
                </a:gridCol>
                <a:gridCol w="1856772">
                  <a:extLst>
                    <a:ext uri="{9D8B030D-6E8A-4147-A177-3AD203B41FA5}">
                      <a16:colId xmlns:a16="http://schemas.microsoft.com/office/drawing/2014/main" val="3872211010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517725833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2781498715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1333469586"/>
                    </a:ext>
                  </a:extLst>
                </a:gridCol>
                <a:gridCol w="1497547">
                  <a:extLst>
                    <a:ext uri="{9D8B030D-6E8A-4147-A177-3AD203B41FA5}">
                      <a16:colId xmlns:a16="http://schemas.microsoft.com/office/drawing/2014/main" val="3395875599"/>
                    </a:ext>
                  </a:extLst>
                </a:gridCol>
              </a:tblGrid>
              <a:tr h="1191099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Sr.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Title /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/ Observation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Finding (Method / dataset / result)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Remarks / 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070478"/>
                  </a:ext>
                </a:extLst>
              </a:tr>
              <a:tr h="4322040"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proposed framework for crop yield prediction using hybrid feature selection approach and optimized machine learning(Neural Computing and Applications (2024)(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Springer)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Proposes a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hybrid feature </a:t>
                      </a:r>
                      <a:r>
                        <a:rPr lang="en-I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selection</a:t>
                      </a: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ICOA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tune 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SVR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hyperparameters for yield prediction. Extensive experiments benchmark against SOTA. </a:t>
                      </a:r>
                    </a:p>
                    <a:p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Higher accuracy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computational efficiency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than baselines; clear ablation of feature selection + optimization.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Added complexity; requires careful parameterization and may be compute-intensive for edge devices.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IN" sz="18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indings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Optimized-SVR outperforms competing models on standard error metrics (</a:t>
                      </a: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RMSE/MAE/MAPE</a:t>
                      </a: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reductions).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Suggests extending to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other crops/regions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exploring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DL hybrids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 deployment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413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2703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1C3B17"/>
      </a:dk2>
      <a:lt2>
        <a:srgbClr val="8CA11A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1C3B17"/>
      </a:dk2>
      <a:lt2>
        <a:srgbClr val="8CA11A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Agribusiness Newsletter Modern Minimal Presentation</Template>
  <TotalTime>912</TotalTime>
  <Words>2012</Words>
  <Application>Microsoft Office PowerPoint</Application>
  <PresentationFormat>Widescreen</PresentationFormat>
  <Paragraphs>277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Playfair Display SemiBold</vt:lpstr>
      <vt:lpstr>Times New Roman</vt:lpstr>
      <vt:lpstr>Office Theme</vt:lpstr>
      <vt:lpstr>Simple Light</vt:lpstr>
      <vt:lpstr>1_Office Theme</vt:lpstr>
      <vt:lpstr>1_Simple Light</vt:lpstr>
      <vt:lpstr>2_Office Theme</vt:lpstr>
      <vt:lpstr>AI Powered Crop Yield </vt:lpstr>
      <vt:lpstr>Contents of the Presentation</vt:lpstr>
      <vt:lpstr>A I M </vt:lpstr>
      <vt:lpstr>PROBLEM STATEMENT </vt:lpstr>
      <vt:lpstr>PowerPoint Presentation</vt:lpstr>
      <vt:lpstr>INTRODUCTION</vt:lpstr>
      <vt:lpstr>LITERATURE  REVIEW</vt:lpstr>
      <vt:lpstr>LITERATURE  REVIEW</vt:lpstr>
      <vt:lpstr>LITERATURE  REVIEW</vt:lpstr>
      <vt:lpstr>LITERATURE  REVIEW</vt:lpstr>
      <vt:lpstr>LITERATURE  REVIEW</vt:lpstr>
      <vt:lpstr>LITERATURE  REVIEW</vt:lpstr>
      <vt:lpstr>Research Gaps in Existing Literature</vt:lpstr>
      <vt:lpstr>Existing Methodology</vt:lpstr>
      <vt:lpstr>Proposed Methodology</vt:lpstr>
      <vt:lpstr>PowerPoint Presentation</vt:lpstr>
      <vt:lpstr>Results</vt:lpstr>
      <vt:lpstr>Conclusion</vt:lpstr>
      <vt:lpstr>Future Scope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Niranjan Thorave</dc:creator>
  <cp:lastModifiedBy>Niranjan Thorave</cp:lastModifiedBy>
  <cp:revision>6</cp:revision>
  <dcterms:created xsi:type="dcterms:W3CDTF">2025-09-07T13:57:37Z</dcterms:created>
  <dcterms:modified xsi:type="dcterms:W3CDTF">2025-10-13T06:21:07Z</dcterms:modified>
</cp:coreProperties>
</file>

<file path=docProps/thumbnail.jpeg>
</file>